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76.jpeg" ContentType="image/jpeg"/>
  <Override PartName="/ppt/media/image85.png" ContentType="image/png"/>
  <Override PartName="/ppt/media/image12.png" ContentType="image/png"/>
  <Override PartName="/ppt/media/image100.jpeg" ContentType="image/jpeg"/>
  <Override PartName="/ppt/media/image84.jpeg" ContentType="image/jpeg"/>
  <Override PartName="/ppt/media/image2.png" ContentType="image/png"/>
  <Override PartName="/ppt/media/image93.png" ContentType="image/png"/>
  <Override PartName="/ppt/media/image20.png" ContentType="image/png"/>
  <Override PartName="/ppt/media/image19.jpeg" ContentType="image/jpeg"/>
  <Override PartName="/ppt/media/image68.jpeg" ContentType="image/jpeg"/>
  <Override PartName="/ppt/media/image106.jpeg" ContentType="image/jpeg"/>
  <Override PartName="/ppt/media/image79.png" ContentType="image/png"/>
  <Override PartName="/ppt/media/image87.png" ContentType="image/png"/>
  <Override PartName="/ppt/media/image14.png" ContentType="image/png"/>
  <Override PartName="/ppt/media/image51.png" ContentType="image/png"/>
  <Override PartName="/ppt/media/image4.png" ContentType="image/png"/>
  <Override PartName="/ppt/media/image95.png" ContentType="image/png"/>
  <Override PartName="/ppt/media/image22.png" ContentType="image/png"/>
  <Override PartName="/ppt/media/image101.jpeg" ContentType="image/jpeg"/>
  <Override PartName="/ppt/media/image39.jpeg" ContentType="image/jpeg"/>
  <Override PartName="/ppt/media/image30.png" ContentType="image/png"/>
  <Override PartName="/ppt/media/image50.jpeg" ContentType="image/jpeg"/>
  <Override PartName="/ppt/media/image23.jpeg" ContentType="image/jpeg"/>
  <Override PartName="/ppt/media/image47.jpeg" ContentType="image/jpeg"/>
  <Override PartName="/ppt/media/image31.jpeg" ContentType="image/jpeg"/>
  <Override PartName="/ppt/media/image96.jpeg" ContentType="image/jpeg"/>
  <Override PartName="/ppt/media/image72.jpeg" ContentType="image/jpeg"/>
  <Override PartName="/ppt/media/image45.png" ContentType="image/png"/>
  <Override PartName="/ppt/media/image80.jpeg" ContentType="image/jpeg"/>
  <Override PartName="/ppt/media/image82.png" ContentType="image/png"/>
  <Override PartName="/ppt/media/image107.jpeg" ContentType="image/jpeg"/>
  <Override PartName="/ppt/media/image89.png" ContentType="image/png"/>
  <Override PartName="/ppt/media/image16.png" ContentType="image/png"/>
  <Override PartName="/ppt/media/image53.png" ContentType="image/png"/>
  <Override PartName="/ppt/media/image15.jpeg" ContentType="image/jpeg"/>
  <Override PartName="/ppt/media/image6.png" ContentType="image/png"/>
  <Override PartName="/ppt/media/image56.jpeg" ContentType="image/jpeg"/>
  <Override PartName="/ppt/media/image29.jpeg" ContentType="image/jpeg"/>
  <Override PartName="/ppt/media/image24.png" ContentType="image/png"/>
  <Override PartName="/ppt/media/image61.png" ContentType="image/png"/>
  <Override PartName="/ppt/media/image64.jpeg" ContentType="image/jpeg"/>
  <Override PartName="/ppt/media/image37.jpeg" ContentType="image/jpeg"/>
  <Override PartName="/ppt/media/image78.jpeg" ContentType="image/jpeg"/>
  <Override PartName="/ppt/media/image32.png" ContentType="image/png"/>
  <Override PartName="/ppt/media/image102.jpeg" ContentType="image/jpeg"/>
  <Override PartName="/ppt/media/image86.jpeg" ContentType="image/jpeg"/>
  <Override PartName="/ppt/media/image40.png" ContentType="image/png"/>
  <Override PartName="/ppt/media/image11.png" ContentType="image/png"/>
  <Override PartName="/ppt/media/image18.png" ContentType="image/png"/>
  <Override PartName="/ppt/media/image97.jpeg" ContentType="image/jpeg"/>
  <Override PartName="/ppt/media/image55.png" ContentType="image/png"/>
  <Override PartName="/ppt/media/image1.png" ContentType="image/png"/>
  <Override PartName="/ppt/media/image81.jpeg" ContentType="image/jpeg"/>
  <Override PartName="/ppt/media/image8.png" ContentType="image/png"/>
  <Override PartName="/ppt/media/image108.jpeg" ContentType="image/jpeg"/>
  <Override PartName="/ppt/media/image26.png" ContentType="image/png"/>
  <Override PartName="/ppt/media/image9.jpeg" ContentType="image/jpeg"/>
  <Override PartName="/ppt/media/image63.png" ContentType="image/png"/>
  <Override PartName="/ppt/media/image43.jpeg" ContentType="image/jpeg"/>
  <Override PartName="/ppt/media/image34.png" ContentType="image/png"/>
  <Override PartName="/ppt/media/image104.png" ContentType="image/png"/>
  <Override PartName="/ppt/media/image41.jpeg" ContentType="image/jpeg"/>
  <Override PartName="/ppt/media/image71.png" ContentType="image/png"/>
  <Override PartName="/ppt/media/image42.png" ContentType="image/png"/>
  <Override PartName="/ppt/media/image103.jpeg" ContentType="image/jpeg"/>
  <Override PartName="/ppt/media/image90.jpeg" ContentType="image/jpeg"/>
  <Override PartName="/ppt/media/image25.jpeg" ContentType="image/jpeg"/>
  <Override PartName="/ppt/media/image57.png" ContentType="image/png"/>
  <Override PartName="/ppt/media/image49.jpeg" ContentType="image/jpeg"/>
  <Override PartName="/ppt/media/image3.png" ContentType="image/png"/>
  <Override PartName="/ppt/media/image60.jpeg" ContentType="image/jpeg"/>
  <Override PartName="/ppt/media/image33.jpeg" ContentType="image/jpeg"/>
  <Override PartName="/ppt/media/image28.png" ContentType="image/png"/>
  <Override PartName="/ppt/media/image98.jpeg" ContentType="image/jpeg"/>
  <Override PartName="/ppt/media/image74.jpeg" ContentType="image/jpeg"/>
  <Override PartName="/ppt/media/image65.png" ContentType="image/png"/>
  <Override PartName="/ppt/media/image36.png" ContentType="image/png"/>
  <Override PartName="/ppt/media/image73.png" ContentType="image/png"/>
  <Override PartName="/ppt/media/image17.jpeg" ContentType="image/jpeg"/>
  <Override PartName="/ppt/media/image58.jpeg" ContentType="image/jpeg"/>
  <Override PartName="/ppt/media/image44.png" ContentType="image/png"/>
  <Override PartName="/ppt/media/image66.jpeg" ContentType="image/jpeg"/>
  <Override PartName="/ppt/media/image52.png" ContentType="image/png"/>
  <Override PartName="/ppt/media/image88.jpeg" ContentType="image/jpeg"/>
  <Override PartName="/ppt/media/image59.png" ContentType="image/png"/>
  <Override PartName="/ppt/media/image5.jpeg" ContentType="image/jpeg"/>
  <Override PartName="/ppt/media/image67.png" ContentType="image/png"/>
  <Override PartName="/ppt/media/image38.png" ContentType="image/png"/>
  <Override PartName="/ppt/media/image99.jpeg" ContentType="image/jpeg"/>
  <Override PartName="/ppt/media/image75.png" ContentType="image/png"/>
  <Override PartName="/ppt/media/image83.jpeg" ContentType="image/jpeg"/>
  <Override PartName="/ppt/media/image46.png" ContentType="image/png"/>
  <Override PartName="/ppt/media/image10.png" ContentType="image/png"/>
  <Override PartName="/ppt/media/image21.jpeg" ContentType="image/jpeg"/>
  <Override PartName="/ppt/media/image54.png" ContentType="image/png"/>
  <Override PartName="/ppt/media/image7.png" ContentType="image/png"/>
  <Override PartName="/ppt/media/image94.jpeg" ContentType="image/jpeg"/>
  <Override PartName="/ppt/media/image91.png" ContentType="image/png"/>
  <Override PartName="/ppt/media/image70.jpeg" ContentType="image/jpeg"/>
  <Override PartName="/ppt/media/image105.jpeg" ContentType="image/jpeg"/>
  <Override PartName="/ppt/media/image92.jpeg" ContentType="image/jpeg"/>
  <Override PartName="/ppt/media/image69.png" ContentType="image/png"/>
  <Override PartName="/ppt/media/image13.jpeg" ContentType="image/jpeg"/>
  <Override PartName="/ppt/media/image77.png" ContentType="image/png"/>
  <Override PartName="/ppt/media/image27.jpeg" ContentType="image/jpeg"/>
  <Override PartName="/ppt/media/image62.jpeg" ContentType="image/jpeg"/>
  <Override PartName="/ppt/media/image35.jpeg" ContentType="image/jpeg"/>
  <Override PartName="/ppt/media/image48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0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43.xml" ContentType="application/vnd.openxmlformats-officedocument.presentationml.slide+xml"/>
  <Override PartName="/ppt/slides/slide27.xml" ContentType="application/vnd.openxmlformats-officedocument.presentationml.slide+xml"/>
  <Override PartName="/ppt/slides/slide5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1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54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63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65.xml" ContentType="application/vnd.openxmlformats-officedocument.presentationml.slide+xml"/>
  <Override PartName="/ppt/slides/slide40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58.xml" ContentType="application/vnd.openxmlformats-officedocument.presentationml.slide+xml"/>
  <Override PartName="/ppt/slides/slide33.xml" ContentType="application/vnd.openxmlformats-officedocument.presentationml.slide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48.xml.rels" ContentType="application/vnd.openxmlformats-package.relationships+xml"/>
  <Override PartName="/ppt/slides/_rels/slide55.xml.rels" ContentType="application/vnd.openxmlformats-package.relationships+xml"/>
  <Override PartName="/ppt/slides/_rels/slide27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53.xml.rels" ContentType="application/vnd.openxmlformats-package.relationships+xml"/>
  <Override PartName="/ppt/slides/_rels/slide37.xml.rels" ContentType="application/vnd.openxmlformats-package.relationships+xml"/>
  <Override PartName="/ppt/slides/_rels/slide44.xml.rels" ContentType="application/vnd.openxmlformats-package.relationships+xml"/>
  <Override PartName="/ppt/slides/_rels/slide16.xml.rels" ContentType="application/vnd.openxmlformats-package.relationships+xml"/>
  <Override PartName="/ppt/slides/_rels/slide63.xml.rels" ContentType="application/vnd.openxmlformats-package.relationships+xml"/>
  <Override PartName="/ppt/slides/_rels/slide35.xml.rels" ContentType="application/vnd.openxmlformats-package.relationships+xml"/>
  <Override PartName="/ppt/slides/_rels/slide42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61.xml.rels" ContentType="application/vnd.openxmlformats-package.relationships+xml"/>
  <Override PartName="/ppt/slides/_rels/slide33.xml.rels" ContentType="application/vnd.openxmlformats-package.relationships+xml"/>
  <Override PartName="/ppt/slides/_rels/slide40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.xml.rels" ContentType="application/vnd.openxmlformats-package.relationships+xml"/>
  <Override PartName="/ppt/slides/_rels/slide50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65.xml.rels" ContentType="application/vnd.openxmlformats-package.relationships+xml"/>
  <Override PartName="/ppt/slides/_rels/slide8.xml.rels" ContentType="application/vnd.openxmlformats-package.relationships+xml"/>
  <Override PartName="/ppt/slides/_rels/slide49.xml.rels" ContentType="application/vnd.openxmlformats-package.relationships+xml"/>
  <Override PartName="/ppt/slides/_rels/slide56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19.xml.rels" ContentType="application/vnd.openxmlformats-package.relationships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38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52.xml.rels" ContentType="application/vnd.openxmlformats-package.relationships+xml"/>
  <Override PartName="/ppt/slides/_rels/slide64.xml.rels" ContentType="application/vnd.openxmlformats-package.relationships+xml"/>
  <Override PartName="/ppt/slides/_rels/slide36.xml.rels" ContentType="application/vnd.openxmlformats-package.relationships+xml"/>
  <Override PartName="/ppt/slides/_rels/slide43.xml.rels" ContentType="application/vnd.openxmlformats-package.relationships+xml"/>
  <Override PartName="/ppt/slides/_rels/slide15.xml.rels" ContentType="application/vnd.openxmlformats-package.relationships+xml"/>
  <Override PartName="/ppt/slides/_rels/slide62.xml.rels" ContentType="application/vnd.openxmlformats-package.relationships+xml"/>
  <Override PartName="/ppt/slides/_rels/slide34.xml.rels" ContentType="application/vnd.openxmlformats-package.relationships+xml"/>
  <Override PartName="/ppt/slides/_rels/slide41.xml.rels" ContentType="application/vnd.openxmlformats-package.relationships+xml"/>
  <Override PartName="/ppt/slides/_rels/slide25.xml.rels" ContentType="application/vnd.openxmlformats-package.relationships+xml"/>
  <Override PartName="/ppt/slides/_rels/slide60.xml.rels" ContentType="application/vnd.openxmlformats-package.relationships+xml"/>
  <Override PartName="/ppt/slides/_rels/slide32.xml.rels" ContentType="application/vnd.openxmlformats-package.relationships+xml"/>
  <Override PartName="/ppt/slides/_rels/slide3.xml.rels" ContentType="application/vnd.openxmlformats-package.relationships+xml"/>
  <Override PartName="/ppt/slides/_rels/slide51.xml.rels" ContentType="application/vnd.openxmlformats-package.relationships+xml"/>
  <Override PartName="/ppt/slides/_rels/slide23.xml.rels" ContentType="application/vnd.openxmlformats-package.relationships+xml"/>
  <Override PartName="/ppt/slides/_rels/slide30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59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57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42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44.xml" ContentType="application/vnd.openxmlformats-officedocument.presentationml.slide+xml"/>
  <Override PartName="/ppt/slides/slide28.xml" ContentType="application/vnd.openxmlformats-officedocument.presentationml.slide+xml"/>
  <Override PartName="/ppt/slides/slide53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8.xml" ContentType="application/vnd.openxmlformats-officedocument.presentationml.slide+xml"/>
  <Override PartName="/ppt/slides/slide62.xml" ContentType="application/vnd.openxmlformats-officedocument.presentationml.slide+xml"/>
  <Override PartName="/ppt/slides/slide21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39.xml" ContentType="application/vnd.openxmlformats-officedocument.presentationml.slide+xml"/>
  <Override PartName="/ppt/slides/slide64.xml" ContentType="application/vnd.openxmlformats-officedocument.presentationml.slide+xml"/>
  <Override PartName="/ppt/slides/slide23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41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59.xml" ContentType="application/vnd.openxmlformats-officedocument.presentationml.slide+xml"/>
  <Override PartName="/ppt/slides/slide3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4459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4459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52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ja-JP" sz="6000">
                <a:solidFill>
                  <a:srgbClr val="ffffff"/>
                </a:solidFill>
                <a:latin typeface="Calibri Light"/>
              </a:rPr>
              <a:t>Click to edit the title text format</a:t>
            </a:r>
            <a:r>
              <a:rPr lang="ja-JP" sz="6000">
                <a:solidFill>
                  <a:srgbClr val="ffffff"/>
                </a:solidFill>
                <a:latin typeface="Calibri Light"/>
              </a:rPr>
              <a:t>マスター タイトルの書式設定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Calibri"/>
              </a:rPr>
              <a:t>11/28/17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CF8D55C-C521-4AAC-8D0E-003FAE8AB908}" type="slidenum">
              <a:rPr lang="en-US" sz="1200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ja-JP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ja-JP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ja-JP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ja-JP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ja-JP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ja-JP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ja-JP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ja-JP" sz="4400">
                <a:solidFill>
                  <a:srgbClr val="ffffff"/>
                </a:solidFill>
                <a:latin typeface="Calibri Light"/>
              </a:rPr>
              <a:t>Click to edit the title text format</a:t>
            </a:r>
            <a:r>
              <a:rPr lang="ja-JP" sz="4400">
                <a:solidFill>
                  <a:srgbClr val="ffffff"/>
                </a:solidFill>
                <a:latin typeface="Calibri Light"/>
              </a:rPr>
              <a:t>マスター タイトルの書式設定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ja-JP" sz="2800">
                <a:solidFill>
                  <a:srgbClr val="ffffff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ja-JP" sz="2800">
                <a:solidFill>
                  <a:srgbClr val="ffffff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ja-JP" sz="2800">
                <a:solidFill>
                  <a:srgbClr val="ffffff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ja-JP" sz="2800">
                <a:solidFill>
                  <a:srgbClr val="ffffff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ja-JP" sz="2800">
                <a:solidFill>
                  <a:srgbClr val="ffffff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ja-JP" sz="2800">
                <a:solidFill>
                  <a:srgbClr val="ffffff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ja-JP" sz="2800">
                <a:solidFill>
                  <a:srgbClr val="ffffff"/>
                </a:solidFill>
                <a:latin typeface="Calibri"/>
              </a:rPr>
              <a:t>Seventh Outline Level</a:t>
            </a:r>
            <a:r>
              <a:rPr lang="ja-JP" sz="2800">
                <a:solidFill>
                  <a:srgbClr val="ffffff"/>
                </a:solidFill>
                <a:latin typeface="Calibri"/>
              </a:rPr>
              <a:t>マスター テキストの書式設定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ja-JP" sz="2400">
                <a:solidFill>
                  <a:srgbClr val="ffffff"/>
                </a:solidFill>
                <a:latin typeface="Calibri"/>
              </a:rPr>
              <a:t>第 </a:t>
            </a:r>
            <a:r>
              <a:rPr lang="ja-JP" sz="2400">
                <a:solidFill>
                  <a:srgbClr val="ffffff"/>
                </a:solidFill>
                <a:latin typeface="Calibri"/>
              </a:rPr>
              <a:t>2 </a:t>
            </a:r>
            <a:r>
              <a:rPr lang="ja-JP" sz="2400">
                <a:solidFill>
                  <a:srgbClr val="ffffff"/>
                </a:solidFill>
                <a:latin typeface="Calibri"/>
              </a:rPr>
              <a:t>レベル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ja-JP" sz="2000">
                <a:solidFill>
                  <a:srgbClr val="ffffff"/>
                </a:solidFill>
                <a:latin typeface="Calibri"/>
              </a:rPr>
              <a:t>第 </a:t>
            </a:r>
            <a:r>
              <a:rPr lang="ja-JP" sz="2000">
                <a:solidFill>
                  <a:srgbClr val="ffffff"/>
                </a:solidFill>
                <a:latin typeface="Calibri"/>
              </a:rPr>
              <a:t>3 </a:t>
            </a:r>
            <a:r>
              <a:rPr lang="ja-JP" sz="2000">
                <a:solidFill>
                  <a:srgbClr val="ffffff"/>
                </a:solidFill>
                <a:latin typeface="Calibri"/>
              </a:rPr>
              <a:t>レベル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ja-JP">
                <a:solidFill>
                  <a:srgbClr val="ffffff"/>
                </a:solidFill>
                <a:latin typeface="Calibri"/>
              </a:rPr>
              <a:t>第 </a:t>
            </a:r>
            <a:r>
              <a:rPr lang="ja-JP">
                <a:solidFill>
                  <a:srgbClr val="ffffff"/>
                </a:solidFill>
                <a:latin typeface="Calibri"/>
              </a:rPr>
              <a:t>4 </a:t>
            </a:r>
            <a:r>
              <a:rPr lang="ja-JP">
                <a:solidFill>
                  <a:srgbClr val="ffffff"/>
                </a:solidFill>
                <a:latin typeface="Calibri"/>
              </a:rPr>
              <a:t>レベル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ja-JP">
                <a:solidFill>
                  <a:srgbClr val="ffffff"/>
                </a:solidFill>
                <a:latin typeface="Calibri"/>
              </a:rPr>
              <a:t>第 </a:t>
            </a:r>
            <a:r>
              <a:rPr lang="ja-JP">
                <a:solidFill>
                  <a:srgbClr val="ffffff"/>
                </a:solidFill>
                <a:latin typeface="Calibri"/>
              </a:rPr>
              <a:t>5 </a:t>
            </a:r>
            <a:r>
              <a:rPr lang="ja-JP">
                <a:solidFill>
                  <a:srgbClr val="ffffff"/>
                </a:solidFill>
                <a:latin typeface="Calibri"/>
              </a:rPr>
              <a:t>レベル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Calibri"/>
              </a:rPr>
              <a:t>11/28/17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11C8124-24A6-4EC6-8F5F-CCA5CBEE0510}" type="slidenum">
              <a:rPr lang="en-US" sz="1200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image" Target="../media/image85.png"/><Relationship Id="rId4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2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image" Target="../media/image97.jpeg"/><Relationship Id="rId3" Type="http://schemas.openxmlformats.org/officeDocument/2006/relationships/slideLayout" Target="../slideLayouts/slideLayout2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2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2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2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2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2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2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slideLayout" Target="../slideLayouts/slideLayout2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image" Target="../media/image107.jpeg"/><Relationship Id="rId3" Type="http://schemas.openxmlformats.org/officeDocument/2006/relationships/slideLayout" Target="../slideLayouts/slideLayout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slideLayout" Target="../slideLayouts/slideLayout2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2747520" y="2814840"/>
            <a:ext cx="6933960" cy="8229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  <a:latin typeface="HGP明朝E"/>
                <a:ea typeface="HGP明朝E"/>
              </a:rPr>
              <a:t>Born from Sado Island</a:t>
            </a:r>
            <a:endParaRPr/>
          </a:p>
        </p:txBody>
      </p:sp>
      <p:pic>
        <p:nvPicPr>
          <p:cNvPr descr="" id="75" name="002.mp3"/>
          <p:cNvPicPr/>
          <p:nvPr/>
        </p:nvPicPr>
        <p:blipFill>
          <a:blip r:embed="rId1"/>
          <a:stretch>
            <a:fillRect/>
          </a:stretch>
        </p:blipFill>
        <p:spPr>
          <a:xfrm>
            <a:off x="5632560" y="4498560"/>
            <a:ext cx="812520" cy="812520"/>
          </a:xfrm>
          <a:prstGeom prst="rect">
            <a:avLst/>
          </a:prstGeom>
        </p:spPr>
      </p:pic>
    </p:spTree>
  </p:cSld>
  <p:transition advTm="4000" spd="slow">
    <p:fade/>
  </p:transition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1000" fill="freeze" id="7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1000" fill="hold" id="8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000" fill="hold" id="9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1000"/>
                            </p:stCondLst>
                            <p:childTnLst>
                              <p:par>
                                <p:cTn fill="hold" id="11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6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621360" y="0"/>
            <a:ext cx="11075040" cy="6857640"/>
          </a:xfrm>
          <a:prstGeom prst="rect">
            <a:avLst/>
          </a:prstGeom>
        </p:spPr>
      </p:pic>
      <p:sp>
        <p:nvSpPr>
          <p:cNvPr id="107" name="CustomShape 1"/>
          <p:cNvSpPr/>
          <p:nvPr/>
        </p:nvSpPr>
        <p:spPr>
          <a:xfrm>
            <a:off x="9530640" y="6398640"/>
            <a:ext cx="14320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国仲平野の田圃</a:t>
            </a:r>
            <a:endParaRPr/>
          </a:p>
        </p:txBody>
      </p:sp>
      <p:pic>
        <p:nvPicPr>
          <p:cNvPr descr="" id="108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09" name="CustomShape 2"/>
          <p:cNvSpPr/>
          <p:nvPr/>
        </p:nvSpPr>
        <p:spPr>
          <a:xfrm>
            <a:off x="11284560" y="62186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0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664200" y="-21600"/>
            <a:ext cx="10988640" cy="6874920"/>
          </a:xfrm>
          <a:prstGeom prst="rect">
            <a:avLst/>
          </a:prstGeom>
        </p:spPr>
      </p:pic>
      <p:sp>
        <p:nvSpPr>
          <p:cNvPr id="111" name="CustomShape 1"/>
          <p:cNvSpPr/>
          <p:nvPr/>
        </p:nvSpPr>
        <p:spPr>
          <a:xfrm>
            <a:off x="944244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朱鷺（国仲平野）</a:t>
            </a:r>
            <a:endParaRPr/>
          </a:p>
        </p:txBody>
      </p:sp>
      <p:pic>
        <p:nvPicPr>
          <p:cNvPr descr="" id="112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13" name="CustomShape 2"/>
          <p:cNvSpPr/>
          <p:nvPr/>
        </p:nvSpPr>
        <p:spPr>
          <a:xfrm>
            <a:off x="11296080" y="622188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4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2600" y="18000"/>
            <a:ext cx="10205280" cy="6806880"/>
          </a:xfrm>
          <a:prstGeom prst="rect">
            <a:avLst/>
          </a:prstGeom>
        </p:spPr>
      </p:pic>
      <p:sp>
        <p:nvSpPr>
          <p:cNvPr id="115" name="CustomShape 1"/>
          <p:cNvSpPr/>
          <p:nvPr/>
        </p:nvSpPr>
        <p:spPr>
          <a:xfrm>
            <a:off x="940428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おけさ柿の干し柿</a:t>
            </a:r>
            <a:endParaRPr/>
          </a:p>
        </p:txBody>
      </p:sp>
      <p:pic>
        <p:nvPicPr>
          <p:cNvPr descr="" id="116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17" name="CustomShape 2"/>
          <p:cNvSpPr/>
          <p:nvPr/>
        </p:nvSpPr>
        <p:spPr>
          <a:xfrm>
            <a:off x="11230920" y="64094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8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55080" y="70920"/>
            <a:ext cx="10058040" cy="6708600"/>
          </a:xfrm>
          <a:prstGeom prst="rect">
            <a:avLst/>
          </a:prstGeom>
        </p:spPr>
      </p:pic>
      <p:sp>
        <p:nvSpPr>
          <p:cNvPr id="119" name="CustomShape 1"/>
          <p:cNvSpPr/>
          <p:nvPr/>
        </p:nvSpPr>
        <p:spPr>
          <a:xfrm>
            <a:off x="10067760" y="6398640"/>
            <a:ext cx="89712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大膳神社</a:t>
            </a:r>
            <a:endParaRPr/>
          </a:p>
        </p:txBody>
      </p:sp>
      <p:pic>
        <p:nvPicPr>
          <p:cNvPr descr="" id="120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21" name="CustomShape 2"/>
          <p:cNvSpPr/>
          <p:nvPr/>
        </p:nvSpPr>
        <p:spPr>
          <a:xfrm>
            <a:off x="11241720" y="63036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2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729360" y="0"/>
            <a:ext cx="10754640" cy="6878520"/>
          </a:xfrm>
          <a:prstGeom prst="rect">
            <a:avLst/>
          </a:prstGeom>
        </p:spPr>
      </p:pic>
      <p:sp>
        <p:nvSpPr>
          <p:cNvPr id="123" name="CustomShape 1"/>
          <p:cNvSpPr/>
          <p:nvPr/>
        </p:nvSpPr>
        <p:spPr>
          <a:xfrm>
            <a:off x="9709560" y="6398640"/>
            <a:ext cx="12538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真野湾の夕日</a:t>
            </a:r>
            <a:endParaRPr/>
          </a:p>
        </p:txBody>
      </p:sp>
      <p:pic>
        <p:nvPicPr>
          <p:cNvPr descr="" id="124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25" name="CustomShape 2"/>
          <p:cNvSpPr/>
          <p:nvPr/>
        </p:nvSpPr>
        <p:spPr>
          <a:xfrm>
            <a:off x="11116080" y="62730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408680" y="2801520"/>
            <a:ext cx="9491040" cy="423504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  <a:latin typeface="HGP明朝E"/>
                <a:ea typeface="HGP明朝E"/>
              </a:rPr>
              <a:t>ここにしかない宝を見つけよう。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9966ff"/>
                </a:solidFill>
                <a:latin typeface="Bookman Old Style"/>
                <a:ea typeface="HGP明朝E"/>
              </a:rPr>
              <a:t>Discover the treasures of Sado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transition advTm="3000" spd="med">
    <p:fade/>
  </p:transition>
  <p:timing>
    <p:tnLst>
      <p:par>
        <p:cTn dur="indefinite" id="12" nodeType="tmRoot" restart="never">
          <p:childTnLst>
            <p:seq>
              <p:cTn dur="indefinite" id="13" nodeType="mainSeq">
                <p:childTnLst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1000" fill="freeze" id="18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1000" fill="hold" id="19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000" fill="hold" id="2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7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868320" y="5400"/>
            <a:ext cx="10220040" cy="6821640"/>
          </a:xfrm>
          <a:prstGeom prst="rect">
            <a:avLst/>
          </a:prstGeom>
        </p:spPr>
      </p:pic>
      <p:sp>
        <p:nvSpPr>
          <p:cNvPr id="128" name="CustomShape 1"/>
          <p:cNvSpPr/>
          <p:nvPr/>
        </p:nvSpPr>
        <p:spPr>
          <a:xfrm>
            <a:off x="946296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長者ヶ橋（深浦）</a:t>
            </a:r>
            <a:endParaRPr/>
          </a:p>
        </p:txBody>
      </p:sp>
      <p:pic>
        <p:nvPicPr>
          <p:cNvPr descr="" id="129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30" name="CustomShape 2"/>
          <p:cNvSpPr/>
          <p:nvPr/>
        </p:nvSpPr>
        <p:spPr>
          <a:xfrm>
            <a:off x="10980360" y="64890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1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6560" y="18360"/>
            <a:ext cx="10245960" cy="6839280"/>
          </a:xfrm>
          <a:prstGeom prst="rect">
            <a:avLst/>
          </a:prstGeom>
        </p:spPr>
      </p:pic>
      <p:sp>
        <p:nvSpPr>
          <p:cNvPr id="132" name="CustomShape 1"/>
          <p:cNvSpPr/>
          <p:nvPr/>
        </p:nvSpPr>
        <p:spPr>
          <a:xfrm>
            <a:off x="8727120" y="6398640"/>
            <a:ext cx="232236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青の洞窟（琴浦の竜王洞）</a:t>
            </a:r>
            <a:endParaRPr/>
          </a:p>
        </p:txBody>
      </p:sp>
      <p:pic>
        <p:nvPicPr>
          <p:cNvPr descr="" id="133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34" name="CustomShape 2"/>
          <p:cNvSpPr/>
          <p:nvPr/>
        </p:nvSpPr>
        <p:spPr>
          <a:xfrm>
            <a:off x="11038320" y="653148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5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68840" y="14040"/>
            <a:ext cx="10260720" cy="6843600"/>
          </a:xfrm>
          <a:prstGeom prst="rect">
            <a:avLst/>
          </a:prstGeom>
        </p:spPr>
      </p:pic>
      <p:sp>
        <p:nvSpPr>
          <p:cNvPr id="136" name="CustomShape 1"/>
          <p:cNvSpPr/>
          <p:nvPr/>
        </p:nvSpPr>
        <p:spPr>
          <a:xfrm>
            <a:off x="8905680" y="6398640"/>
            <a:ext cx="21438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万畳敷（沢崎灯台の下）</a:t>
            </a:r>
            <a:endParaRPr/>
          </a:p>
        </p:txBody>
      </p:sp>
      <p:pic>
        <p:nvPicPr>
          <p:cNvPr descr="" id="137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38" name="CustomShape 2"/>
          <p:cNvSpPr/>
          <p:nvPr/>
        </p:nvSpPr>
        <p:spPr>
          <a:xfrm>
            <a:off x="10896840" y="65196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9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67680" y="-4680"/>
            <a:ext cx="10288440" cy="6862320"/>
          </a:xfrm>
          <a:prstGeom prst="rect">
            <a:avLst/>
          </a:prstGeom>
        </p:spPr>
      </p:pic>
      <p:sp>
        <p:nvSpPr>
          <p:cNvPr id="140" name="CustomShape 1"/>
          <p:cNvSpPr/>
          <p:nvPr/>
        </p:nvSpPr>
        <p:spPr>
          <a:xfrm>
            <a:off x="944244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千竜桜（妙見山）</a:t>
            </a:r>
            <a:endParaRPr/>
          </a:p>
        </p:txBody>
      </p:sp>
      <p:pic>
        <p:nvPicPr>
          <p:cNvPr descr="" id="141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42" name="CustomShape 2"/>
          <p:cNvSpPr/>
          <p:nvPr/>
        </p:nvSpPr>
        <p:spPr>
          <a:xfrm>
            <a:off x="11263320" y="60818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6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718560" y="21600"/>
            <a:ext cx="10849680" cy="6836040"/>
          </a:xfrm>
          <a:prstGeom prst="rect">
            <a:avLst/>
          </a:prstGeom>
        </p:spPr>
      </p:pic>
      <p:sp>
        <p:nvSpPr>
          <p:cNvPr id="77" name="CustomShape 1"/>
          <p:cNvSpPr/>
          <p:nvPr/>
        </p:nvSpPr>
        <p:spPr>
          <a:xfrm>
            <a:off x="10118520" y="6386760"/>
            <a:ext cx="930960" cy="30492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400">
                <a:solidFill>
                  <a:srgbClr val="ffffff"/>
                </a:solidFill>
                <a:latin typeface="HGS明朝E"/>
                <a:ea typeface="HGS明朝E"/>
              </a:rPr>
              <a:t>車田植え</a:t>
            </a:r>
            <a:endParaRPr/>
          </a:p>
        </p:txBody>
      </p:sp>
    </p:spTree>
  </p:cSld>
  <p:transition advTm="3000" spd="med">
    <p:fad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3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90360" y="7920"/>
            <a:ext cx="10269720" cy="6849720"/>
          </a:xfrm>
          <a:prstGeom prst="rect">
            <a:avLst/>
          </a:prstGeom>
        </p:spPr>
      </p:pic>
      <p:sp>
        <p:nvSpPr>
          <p:cNvPr id="144" name="CustomShape 1"/>
          <p:cNvSpPr/>
          <p:nvPr/>
        </p:nvSpPr>
        <p:spPr>
          <a:xfrm>
            <a:off x="944244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関岬牧場（海府）</a:t>
            </a:r>
            <a:endParaRPr/>
          </a:p>
        </p:txBody>
      </p:sp>
      <p:pic>
        <p:nvPicPr>
          <p:cNvPr descr="" id="145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46" name="CustomShape 2"/>
          <p:cNvSpPr/>
          <p:nvPr/>
        </p:nvSpPr>
        <p:spPr>
          <a:xfrm>
            <a:off x="11395080" y="588852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7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45080" y="18360"/>
            <a:ext cx="10245960" cy="6839280"/>
          </a:xfrm>
          <a:prstGeom prst="rect">
            <a:avLst/>
          </a:prstGeom>
        </p:spPr>
      </p:pic>
      <p:sp>
        <p:nvSpPr>
          <p:cNvPr id="148" name="CustomShape 1"/>
          <p:cNvSpPr/>
          <p:nvPr/>
        </p:nvSpPr>
        <p:spPr>
          <a:xfrm>
            <a:off x="9800640" y="6398640"/>
            <a:ext cx="12524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黒滝（金井）</a:t>
            </a:r>
            <a:endParaRPr/>
          </a:p>
        </p:txBody>
      </p:sp>
      <p:pic>
        <p:nvPicPr>
          <p:cNvPr descr="" id="149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50" name="CustomShape 2"/>
          <p:cNvSpPr/>
          <p:nvPr/>
        </p:nvSpPr>
        <p:spPr>
          <a:xfrm>
            <a:off x="11338920" y="628632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1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02320" y="24840"/>
            <a:ext cx="10236960" cy="6832800"/>
          </a:xfrm>
          <a:prstGeom prst="rect">
            <a:avLst/>
          </a:prstGeom>
        </p:spPr>
      </p:pic>
      <p:sp>
        <p:nvSpPr>
          <p:cNvPr id="152" name="CustomShape 1"/>
          <p:cNvSpPr/>
          <p:nvPr/>
        </p:nvSpPr>
        <p:spPr>
          <a:xfrm>
            <a:off x="938844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尖閣湾のヒマワリ</a:t>
            </a:r>
            <a:endParaRPr/>
          </a:p>
        </p:txBody>
      </p:sp>
      <p:pic>
        <p:nvPicPr>
          <p:cNvPr descr="" id="153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54" name="CustomShape 2"/>
          <p:cNvSpPr/>
          <p:nvPr/>
        </p:nvSpPr>
        <p:spPr>
          <a:xfrm>
            <a:off x="11156040" y="60422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5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79640" y="14760"/>
            <a:ext cx="10259280" cy="6842880"/>
          </a:xfrm>
          <a:prstGeom prst="rect">
            <a:avLst/>
          </a:prstGeom>
        </p:spPr>
      </p:pic>
      <p:sp>
        <p:nvSpPr>
          <p:cNvPr id="156" name="CustomShape 1"/>
          <p:cNvSpPr/>
          <p:nvPr/>
        </p:nvSpPr>
        <p:spPr>
          <a:xfrm>
            <a:off x="9888840" y="6398640"/>
            <a:ext cx="10756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沢根の浅橋</a:t>
            </a:r>
            <a:endParaRPr/>
          </a:p>
        </p:txBody>
      </p:sp>
      <p:pic>
        <p:nvPicPr>
          <p:cNvPr descr="" id="157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58" name="CustomShape 2"/>
          <p:cNvSpPr/>
          <p:nvPr/>
        </p:nvSpPr>
        <p:spPr>
          <a:xfrm>
            <a:off x="11210040" y="61970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9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22040" y="7920"/>
            <a:ext cx="10262160" cy="6849720"/>
          </a:xfrm>
          <a:prstGeom prst="rect">
            <a:avLst/>
          </a:prstGeom>
        </p:spPr>
      </p:pic>
      <p:sp>
        <p:nvSpPr>
          <p:cNvPr id="160" name="CustomShape 1"/>
          <p:cNvSpPr/>
          <p:nvPr/>
        </p:nvSpPr>
        <p:spPr>
          <a:xfrm>
            <a:off x="9888840" y="6398640"/>
            <a:ext cx="10756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岩首の棚田</a:t>
            </a:r>
            <a:endParaRPr/>
          </a:p>
        </p:txBody>
      </p:sp>
      <p:pic>
        <p:nvPicPr>
          <p:cNvPr descr="" id="161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62" name="CustomShape 2"/>
          <p:cNvSpPr/>
          <p:nvPr/>
        </p:nvSpPr>
        <p:spPr>
          <a:xfrm>
            <a:off x="11416320" y="638316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3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894600" y="0"/>
            <a:ext cx="10321200" cy="6889320"/>
          </a:xfrm>
          <a:prstGeom prst="rect">
            <a:avLst/>
          </a:prstGeom>
        </p:spPr>
      </p:pic>
      <p:sp>
        <p:nvSpPr>
          <p:cNvPr id="164" name="CustomShape 1"/>
          <p:cNvSpPr/>
          <p:nvPr/>
        </p:nvSpPr>
        <p:spPr>
          <a:xfrm>
            <a:off x="936252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砂防ダムの水没林</a:t>
            </a:r>
            <a:endParaRPr/>
          </a:p>
        </p:txBody>
      </p:sp>
      <p:pic>
        <p:nvPicPr>
          <p:cNvPr descr="" id="165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66" name="CustomShape 2"/>
          <p:cNvSpPr/>
          <p:nvPr/>
        </p:nvSpPr>
        <p:spPr>
          <a:xfrm>
            <a:off x="11295360" y="60170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7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990360" y="24840"/>
            <a:ext cx="10244520" cy="6832800"/>
          </a:xfrm>
          <a:prstGeom prst="rect">
            <a:avLst/>
          </a:prstGeom>
        </p:spPr>
      </p:pic>
      <p:sp>
        <p:nvSpPr>
          <p:cNvPr id="168" name="CustomShape 1"/>
          <p:cNvSpPr/>
          <p:nvPr/>
        </p:nvSpPr>
        <p:spPr>
          <a:xfrm>
            <a:off x="10246320" y="6398640"/>
            <a:ext cx="71892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紅葉山</a:t>
            </a:r>
            <a:endParaRPr/>
          </a:p>
        </p:txBody>
      </p:sp>
      <p:pic>
        <p:nvPicPr>
          <p:cNvPr descr="" id="169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70" name="CustomShape 2"/>
          <p:cNvSpPr/>
          <p:nvPr/>
        </p:nvSpPr>
        <p:spPr>
          <a:xfrm>
            <a:off x="11321280" y="6361920"/>
            <a:ext cx="390960" cy="3351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1" name="図 4"/>
          <p:cNvPicPr/>
          <p:nvPr/>
        </p:nvPicPr>
        <p:blipFill>
          <a:blip r:embed="rId1"/>
          <a:stretch>
            <a:fillRect/>
          </a:stretch>
        </p:blipFill>
        <p:spPr>
          <a:xfrm>
            <a:off x="3678120" y="0"/>
            <a:ext cx="4573800" cy="6857640"/>
          </a:xfrm>
          <a:prstGeom prst="rect">
            <a:avLst/>
          </a:prstGeom>
        </p:spPr>
      </p:pic>
      <p:pic>
        <p:nvPicPr>
          <p:cNvPr descr="" id="172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423720" y="0"/>
            <a:ext cx="11317320" cy="6857640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937080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学校蔵からの星空</a:t>
            </a:r>
            <a:endParaRPr/>
          </a:p>
        </p:txBody>
      </p:sp>
      <p:pic>
        <p:nvPicPr>
          <p:cNvPr descr="" id="174" name="図 7"/>
          <p:cNvPicPr/>
          <p:nvPr/>
        </p:nvPicPr>
        <p:blipFill>
          <a:blip r:embed="rId3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75" name="CustomShape 2"/>
          <p:cNvSpPr/>
          <p:nvPr/>
        </p:nvSpPr>
        <p:spPr>
          <a:xfrm>
            <a:off x="11067480" y="63986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6" name="図 3"/>
          <p:cNvPicPr/>
          <p:nvPr/>
        </p:nvPicPr>
        <p:blipFill>
          <a:blip r:embed="rId1"/>
          <a:stretch>
            <a:fillRect/>
          </a:stretch>
        </p:blipFill>
        <p:spPr>
          <a:xfrm>
            <a:off x="327960" y="68400"/>
            <a:ext cx="11535120" cy="6813000"/>
          </a:xfrm>
          <a:prstGeom prst="rect">
            <a:avLst/>
          </a:prstGeom>
        </p:spPr>
      </p:pic>
      <p:sp>
        <p:nvSpPr>
          <p:cNvPr id="177" name="CustomShape 1"/>
          <p:cNvSpPr/>
          <p:nvPr/>
        </p:nvSpPr>
        <p:spPr>
          <a:xfrm>
            <a:off x="9019800" y="6398640"/>
            <a:ext cx="19656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万畳敷から見た天の川</a:t>
            </a:r>
            <a:endParaRPr/>
          </a:p>
        </p:txBody>
      </p:sp>
      <p:pic>
        <p:nvPicPr>
          <p:cNvPr descr="" id="178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79" name="CustomShape 2"/>
          <p:cNvSpPr/>
          <p:nvPr/>
        </p:nvSpPr>
        <p:spPr>
          <a:xfrm>
            <a:off x="10991520" y="621396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0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396360" y="55440"/>
            <a:ext cx="11400120" cy="6760800"/>
          </a:xfrm>
          <a:prstGeom prst="rect">
            <a:avLst/>
          </a:prstGeom>
        </p:spPr>
      </p:pic>
      <p:sp>
        <p:nvSpPr>
          <p:cNvPr id="181" name="CustomShape 1"/>
          <p:cNvSpPr/>
          <p:nvPr/>
        </p:nvSpPr>
        <p:spPr>
          <a:xfrm>
            <a:off x="10067760" y="6398640"/>
            <a:ext cx="89712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姫崎灯台</a:t>
            </a:r>
            <a:endParaRPr/>
          </a:p>
        </p:txBody>
      </p:sp>
      <p:pic>
        <p:nvPicPr>
          <p:cNvPr descr="" id="182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83" name="CustomShape 2"/>
          <p:cNvSpPr/>
          <p:nvPr/>
        </p:nvSpPr>
        <p:spPr>
          <a:xfrm>
            <a:off x="11574720" y="621396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8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880920" y="10800"/>
            <a:ext cx="10525680" cy="6805800"/>
          </a:xfrm>
          <a:prstGeom prst="rect">
            <a:avLst/>
          </a:prstGeom>
        </p:spPr>
      </p:pic>
      <p:sp>
        <p:nvSpPr>
          <p:cNvPr id="79" name="CustomShape 1"/>
          <p:cNvSpPr/>
          <p:nvPr/>
        </p:nvSpPr>
        <p:spPr>
          <a:xfrm>
            <a:off x="10246320" y="6398640"/>
            <a:ext cx="718920" cy="30492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乙和池</a:t>
            </a:r>
            <a:endParaRPr/>
          </a:p>
        </p:txBody>
      </p:sp>
      <p:pic>
        <p:nvPicPr>
          <p:cNvPr descr="" id="80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81" name="CustomShape 2"/>
          <p:cNvSpPr/>
          <p:nvPr/>
        </p:nvSpPr>
        <p:spPr>
          <a:xfrm>
            <a:off x="11190960" y="607788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2961000" y="1870920"/>
            <a:ext cx="6347160" cy="764712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  <a:latin typeface="HGP明朝E"/>
                <a:ea typeface="HGP明朝E"/>
              </a:rPr>
              <a:t>佐渡に住む人たち。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  <a:latin typeface="HGP明朝E"/>
                <a:ea typeface="HGP明朝E"/>
              </a:rPr>
              <a:t>佐渡を訪れる人たち。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9966ff"/>
                </a:solidFill>
                <a:latin typeface="Bookman Old Style"/>
                <a:ea typeface="HGP明朝E"/>
              </a:rPr>
              <a:t>the people living in Sado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9966ff"/>
                </a:solidFill>
                <a:latin typeface="Bookman Old Style"/>
                <a:ea typeface="HGP明朝E"/>
              </a:rPr>
              <a:t>the people visiting Sado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transition advTm="3000" spd="med">
    <p:fade/>
  </p:transition>
  <p:timing>
    <p:tnLst>
      <p:par>
        <p:cTn dur="indefinite" id="21" nodeType="tmRoot" restart="never">
          <p:childTnLst>
            <p:seq>
              <p:cTn dur="indefinite" id="22" nodeType="mainSeq">
                <p:childTnLst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1000" fill="freeze" id="27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1000" fill="hold" id="28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000" fill="hold" id="29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5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32480" y="34920"/>
            <a:ext cx="10179360" cy="6789600"/>
          </a:xfrm>
          <a:prstGeom prst="rect">
            <a:avLst/>
          </a:prstGeom>
        </p:spPr>
      </p:pic>
      <p:sp>
        <p:nvSpPr>
          <p:cNvPr id="186" name="CustomShape 1"/>
          <p:cNvSpPr/>
          <p:nvPr/>
        </p:nvSpPr>
        <p:spPr>
          <a:xfrm>
            <a:off x="9047160" y="6398640"/>
            <a:ext cx="19656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鬼太鼓をする相田さん</a:t>
            </a:r>
            <a:endParaRPr/>
          </a:p>
        </p:txBody>
      </p:sp>
      <p:pic>
        <p:nvPicPr>
          <p:cNvPr descr="" id="187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88" name="CustomShape 2"/>
          <p:cNvSpPr/>
          <p:nvPr/>
        </p:nvSpPr>
        <p:spPr>
          <a:xfrm>
            <a:off x="11263320" y="61772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9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09360" y="0"/>
            <a:ext cx="10273680" cy="6857640"/>
          </a:xfrm>
          <a:prstGeom prst="rect">
            <a:avLst/>
          </a:prstGeom>
        </p:spPr>
      </p:pic>
      <p:sp>
        <p:nvSpPr>
          <p:cNvPr id="190" name="CustomShape 1"/>
          <p:cNvSpPr/>
          <p:nvPr/>
        </p:nvSpPr>
        <p:spPr>
          <a:xfrm>
            <a:off x="937692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城南釜の池田さん</a:t>
            </a:r>
            <a:endParaRPr/>
          </a:p>
        </p:txBody>
      </p:sp>
      <p:pic>
        <p:nvPicPr>
          <p:cNvPr descr="" id="191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92" name="CustomShape 2"/>
          <p:cNvSpPr/>
          <p:nvPr/>
        </p:nvSpPr>
        <p:spPr>
          <a:xfrm>
            <a:off x="11230560" y="620316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3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45800" y="2520"/>
            <a:ext cx="10278000" cy="6855120"/>
          </a:xfrm>
          <a:prstGeom prst="rect">
            <a:avLst/>
          </a:prstGeom>
        </p:spPr>
      </p:pic>
      <p:sp>
        <p:nvSpPr>
          <p:cNvPr id="194" name="CustomShape 1"/>
          <p:cNvSpPr/>
          <p:nvPr/>
        </p:nvSpPr>
        <p:spPr>
          <a:xfrm>
            <a:off x="9169920" y="6398640"/>
            <a:ext cx="198972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Sadrum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（佐渡ラム）</a:t>
            </a:r>
            <a:endParaRPr/>
          </a:p>
        </p:txBody>
      </p:sp>
      <p:pic>
        <p:nvPicPr>
          <p:cNvPr descr="" id="195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</p:spTree>
  </p:cSld>
  <p:transition advTm="3000" spd="med">
    <p:fade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6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721800" y="0"/>
            <a:ext cx="10799640" cy="6857640"/>
          </a:xfrm>
          <a:prstGeom prst="rect">
            <a:avLst/>
          </a:prstGeom>
        </p:spPr>
      </p:pic>
      <p:sp>
        <p:nvSpPr>
          <p:cNvPr id="197" name="CustomShape 1"/>
          <p:cNvSpPr/>
          <p:nvPr/>
        </p:nvSpPr>
        <p:spPr>
          <a:xfrm>
            <a:off x="7974360" y="6398640"/>
            <a:ext cx="303552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鼓童太鼓叩こう館のしんちゃん先生</a:t>
            </a:r>
            <a:endParaRPr/>
          </a:p>
        </p:txBody>
      </p:sp>
      <p:pic>
        <p:nvPicPr>
          <p:cNvPr descr="" id="198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99" name="CustomShape 2"/>
          <p:cNvSpPr/>
          <p:nvPr/>
        </p:nvSpPr>
        <p:spPr>
          <a:xfrm>
            <a:off x="10980360" y="644976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0" name="コンテンツ プレースホルダー 3"/>
          <p:cNvPicPr/>
          <p:nvPr/>
        </p:nvPicPr>
        <p:blipFill>
          <a:blip r:embed="rId1"/>
          <a:stretch>
            <a:fillRect/>
          </a:stretch>
        </p:blipFill>
        <p:spPr>
          <a:xfrm>
            <a:off x="957960" y="0"/>
            <a:ext cx="10281600" cy="6857640"/>
          </a:xfrm>
          <a:prstGeom prst="rect">
            <a:avLst/>
          </a:prstGeom>
        </p:spPr>
      </p:pic>
      <p:sp>
        <p:nvSpPr>
          <p:cNvPr id="201" name="CustomShape 1"/>
          <p:cNvSpPr/>
          <p:nvPr/>
        </p:nvSpPr>
        <p:spPr>
          <a:xfrm>
            <a:off x="8917200" y="6398640"/>
            <a:ext cx="21438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カルロスさんと子供たち</a:t>
            </a:r>
            <a:endParaRPr/>
          </a:p>
        </p:txBody>
      </p:sp>
      <p:pic>
        <p:nvPicPr>
          <p:cNvPr descr="" id="202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</p:spTree>
  </p:cSld>
  <p:transition advTm="3000" spd="med">
    <p:fade/>
  </p:transition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3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909360" y="0"/>
            <a:ext cx="10281600" cy="6857640"/>
          </a:xfrm>
          <a:prstGeom prst="rect">
            <a:avLst/>
          </a:prstGeom>
        </p:spPr>
      </p:pic>
      <p:sp>
        <p:nvSpPr>
          <p:cNvPr id="204" name="CustomShape 1"/>
          <p:cNvSpPr/>
          <p:nvPr/>
        </p:nvSpPr>
        <p:spPr>
          <a:xfrm>
            <a:off x="8529840" y="6398640"/>
            <a:ext cx="259632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清助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Next Door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の尾崎シェフ</a:t>
            </a:r>
            <a:endParaRPr/>
          </a:p>
        </p:txBody>
      </p:sp>
      <p:pic>
        <p:nvPicPr>
          <p:cNvPr descr="" id="205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06" name="CustomShape 2"/>
          <p:cNvSpPr/>
          <p:nvPr/>
        </p:nvSpPr>
        <p:spPr>
          <a:xfrm>
            <a:off x="11193120" y="619668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7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959040" y="0"/>
            <a:ext cx="10273680" cy="6857640"/>
          </a:xfrm>
          <a:prstGeom prst="rect">
            <a:avLst/>
          </a:prstGeom>
        </p:spPr>
      </p:pic>
      <p:sp>
        <p:nvSpPr>
          <p:cNvPr id="208" name="CustomShape 1"/>
          <p:cNvSpPr/>
          <p:nvPr/>
        </p:nvSpPr>
        <p:spPr>
          <a:xfrm>
            <a:off x="9198000" y="6398640"/>
            <a:ext cx="17874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茂左衛門の斎藤さん</a:t>
            </a:r>
            <a:endParaRPr/>
          </a:p>
        </p:txBody>
      </p:sp>
      <p:pic>
        <p:nvPicPr>
          <p:cNvPr descr="" id="209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10" name="CustomShape 2"/>
          <p:cNvSpPr/>
          <p:nvPr/>
        </p:nvSpPr>
        <p:spPr>
          <a:xfrm>
            <a:off x="11382480" y="623232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1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72000" y="67680"/>
            <a:ext cx="10180080" cy="6789960"/>
          </a:xfrm>
          <a:prstGeom prst="rect">
            <a:avLst/>
          </a:prstGeom>
        </p:spPr>
      </p:pic>
      <p:sp>
        <p:nvSpPr>
          <p:cNvPr id="212" name="CustomShape 1"/>
          <p:cNvSpPr/>
          <p:nvPr/>
        </p:nvSpPr>
        <p:spPr>
          <a:xfrm>
            <a:off x="8741880" y="6398640"/>
            <a:ext cx="232236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へんじんもっこの渡辺さん</a:t>
            </a:r>
            <a:endParaRPr/>
          </a:p>
        </p:txBody>
      </p:sp>
      <p:pic>
        <p:nvPicPr>
          <p:cNvPr descr="" id="213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14" name="CustomShape 2"/>
          <p:cNvSpPr/>
          <p:nvPr/>
        </p:nvSpPr>
        <p:spPr>
          <a:xfrm>
            <a:off x="11317320" y="62294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5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882720" y="0"/>
            <a:ext cx="10273680" cy="6857640"/>
          </a:xfrm>
          <a:prstGeom prst="rect">
            <a:avLst/>
          </a:prstGeom>
        </p:spPr>
      </p:pic>
      <p:sp>
        <p:nvSpPr>
          <p:cNvPr id="216" name="CustomShape 1"/>
          <p:cNvSpPr/>
          <p:nvPr/>
        </p:nvSpPr>
        <p:spPr>
          <a:xfrm>
            <a:off x="7494480" y="6398640"/>
            <a:ext cx="36568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T&amp;M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ベーカリーのマーカスさんと智子さん</a:t>
            </a:r>
            <a:endParaRPr/>
          </a:p>
        </p:txBody>
      </p:sp>
      <p:pic>
        <p:nvPicPr>
          <p:cNvPr descr="" id="217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18" name="CustomShape 2"/>
          <p:cNvSpPr/>
          <p:nvPr/>
        </p:nvSpPr>
        <p:spPr>
          <a:xfrm>
            <a:off x="11140200" y="646488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2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828360" y="0"/>
            <a:ext cx="10612080" cy="6810480"/>
          </a:xfrm>
          <a:prstGeom prst="rect">
            <a:avLst/>
          </a:prstGeom>
        </p:spPr>
      </p:pic>
      <p:sp>
        <p:nvSpPr>
          <p:cNvPr id="83" name="CustomShape 1"/>
          <p:cNvSpPr/>
          <p:nvPr/>
        </p:nvSpPr>
        <p:spPr>
          <a:xfrm>
            <a:off x="10246320" y="6398640"/>
            <a:ext cx="71892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清水寺</a:t>
            </a:r>
            <a:endParaRPr/>
          </a:p>
        </p:txBody>
      </p:sp>
      <p:pic>
        <p:nvPicPr>
          <p:cNvPr descr="" id="84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85" name="CustomShape 2"/>
          <p:cNvSpPr/>
          <p:nvPr/>
        </p:nvSpPr>
        <p:spPr>
          <a:xfrm>
            <a:off x="11338920" y="626508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9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24560" y="79920"/>
            <a:ext cx="10169280" cy="6777720"/>
          </a:xfrm>
          <a:prstGeom prst="rect">
            <a:avLst/>
          </a:prstGeom>
        </p:spPr>
      </p:pic>
      <p:sp>
        <p:nvSpPr>
          <p:cNvPr id="220" name="CustomShape 1"/>
          <p:cNvSpPr/>
          <p:nvPr/>
        </p:nvSpPr>
        <p:spPr>
          <a:xfrm>
            <a:off x="6737760" y="6398640"/>
            <a:ext cx="46404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ラ・バルク・ドゥ・ディオニソスのジャン・マルクさん</a:t>
            </a:r>
            <a:endParaRPr/>
          </a:p>
        </p:txBody>
      </p:sp>
      <p:pic>
        <p:nvPicPr>
          <p:cNvPr descr="" id="221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22" name="CustomShape 2"/>
          <p:cNvSpPr/>
          <p:nvPr/>
        </p:nvSpPr>
        <p:spPr>
          <a:xfrm>
            <a:off x="11196000" y="62838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3" name="図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42560" y="0"/>
            <a:ext cx="10281600" cy="6857640"/>
          </a:xfrm>
          <a:prstGeom prst="rect">
            <a:avLst/>
          </a:prstGeom>
        </p:spPr>
      </p:pic>
      <p:sp>
        <p:nvSpPr>
          <p:cNvPr id="224" name="CustomShape 1"/>
          <p:cNvSpPr/>
          <p:nvPr/>
        </p:nvSpPr>
        <p:spPr>
          <a:xfrm>
            <a:off x="7588800" y="6398640"/>
            <a:ext cx="35704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学校蔵で学ぶアントニオ・カンピンスさん</a:t>
            </a:r>
            <a:endParaRPr/>
          </a:p>
        </p:txBody>
      </p:sp>
      <p:pic>
        <p:nvPicPr>
          <p:cNvPr descr="" id="225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26" name="CustomShape 2"/>
          <p:cNvSpPr/>
          <p:nvPr/>
        </p:nvSpPr>
        <p:spPr>
          <a:xfrm>
            <a:off x="11124000" y="636192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7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978480" y="0"/>
            <a:ext cx="10281600" cy="6857640"/>
          </a:xfrm>
          <a:prstGeom prst="rect">
            <a:avLst/>
          </a:prstGeom>
        </p:spPr>
      </p:pic>
      <p:sp>
        <p:nvSpPr>
          <p:cNvPr id="228" name="CustomShape 1"/>
          <p:cNvSpPr/>
          <p:nvPr/>
        </p:nvSpPr>
        <p:spPr>
          <a:xfrm>
            <a:off x="8967600" y="6398640"/>
            <a:ext cx="21438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村山さんとスコットさん</a:t>
            </a:r>
            <a:endParaRPr/>
          </a:p>
        </p:txBody>
      </p:sp>
      <p:pic>
        <p:nvPicPr>
          <p:cNvPr descr="" id="229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30" name="CustomShape 2"/>
          <p:cNvSpPr/>
          <p:nvPr/>
        </p:nvSpPr>
        <p:spPr>
          <a:xfrm>
            <a:off x="11080440" y="638316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1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47960" y="-5040"/>
            <a:ext cx="10229400" cy="6822720"/>
          </a:xfrm>
          <a:prstGeom prst="rect">
            <a:avLst/>
          </a:prstGeom>
        </p:spPr>
      </p:pic>
      <p:pic>
        <p:nvPicPr>
          <p:cNvPr descr="" id="232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21680" y="0"/>
            <a:ext cx="10281600" cy="6857640"/>
          </a:xfrm>
          <a:prstGeom prst="rect">
            <a:avLst/>
          </a:prstGeom>
        </p:spPr>
      </p:pic>
      <p:sp>
        <p:nvSpPr>
          <p:cNvPr id="233" name="CustomShape 1"/>
          <p:cNvSpPr/>
          <p:nvPr/>
        </p:nvSpPr>
        <p:spPr>
          <a:xfrm>
            <a:off x="7233840" y="6398640"/>
            <a:ext cx="37486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学校蔵の特別授業で学ぶ佐渡高校の生徒たち</a:t>
            </a:r>
            <a:endParaRPr/>
          </a:p>
        </p:txBody>
      </p:sp>
      <p:pic>
        <p:nvPicPr>
          <p:cNvPr descr="" id="234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35" name="CustomShape 2"/>
          <p:cNvSpPr/>
          <p:nvPr/>
        </p:nvSpPr>
        <p:spPr>
          <a:xfrm>
            <a:off x="11120400" y="63702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6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93320" y="77400"/>
            <a:ext cx="10058040" cy="6712200"/>
          </a:xfrm>
          <a:prstGeom prst="rect">
            <a:avLst/>
          </a:prstGeom>
        </p:spPr>
      </p:pic>
      <p:pic>
        <p:nvPicPr>
          <p:cNvPr descr="" id="237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12320" y="4320"/>
            <a:ext cx="10286640" cy="6861240"/>
          </a:xfrm>
          <a:prstGeom prst="rect">
            <a:avLst/>
          </a:prstGeom>
        </p:spPr>
      </p:pic>
      <p:sp>
        <p:nvSpPr>
          <p:cNvPr id="238" name="CustomShape 1"/>
          <p:cNvSpPr/>
          <p:nvPr/>
        </p:nvSpPr>
        <p:spPr>
          <a:xfrm>
            <a:off x="8163720" y="6398640"/>
            <a:ext cx="285732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尾畑酒造の世代をつなぐ祖父と孫</a:t>
            </a:r>
            <a:endParaRPr/>
          </a:p>
        </p:txBody>
      </p:sp>
      <p:pic>
        <p:nvPicPr>
          <p:cNvPr descr="" id="239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40" name="CustomShape 2"/>
          <p:cNvSpPr/>
          <p:nvPr/>
        </p:nvSpPr>
        <p:spPr>
          <a:xfrm>
            <a:off x="11208240" y="622944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1" name="図 3"/>
          <p:cNvPicPr/>
          <p:nvPr/>
        </p:nvPicPr>
        <p:blipFill>
          <a:blip r:embed="rId1"/>
          <a:stretch>
            <a:fillRect/>
          </a:stretch>
        </p:blipFill>
        <p:spPr>
          <a:xfrm>
            <a:off x="996120" y="0"/>
            <a:ext cx="10281600" cy="6857640"/>
          </a:xfrm>
          <a:prstGeom prst="rect">
            <a:avLst/>
          </a:prstGeom>
        </p:spPr>
      </p:pic>
      <p:sp>
        <p:nvSpPr>
          <p:cNvPr id="242" name="CustomShape 1"/>
          <p:cNvSpPr/>
          <p:nvPr/>
        </p:nvSpPr>
        <p:spPr>
          <a:xfrm>
            <a:off x="9961920" y="6398640"/>
            <a:ext cx="10742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マットさん</a:t>
            </a:r>
            <a:endParaRPr/>
          </a:p>
        </p:txBody>
      </p:sp>
      <p:pic>
        <p:nvPicPr>
          <p:cNvPr descr="" id="243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44" name="CustomShape 2"/>
          <p:cNvSpPr/>
          <p:nvPr/>
        </p:nvSpPr>
        <p:spPr>
          <a:xfrm>
            <a:off x="11162880" y="62838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5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92520" y="0"/>
            <a:ext cx="10276200" cy="6854040"/>
          </a:xfrm>
          <a:prstGeom prst="rect">
            <a:avLst/>
          </a:prstGeom>
        </p:spPr>
      </p:pic>
      <p:sp>
        <p:nvSpPr>
          <p:cNvPr id="246" name="CustomShape 1"/>
          <p:cNvSpPr/>
          <p:nvPr/>
        </p:nvSpPr>
        <p:spPr>
          <a:xfrm>
            <a:off x="7693560" y="6398640"/>
            <a:ext cx="35046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藻谷浩介さん（左）、出口治明さん（右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)</a:t>
            </a:r>
            <a:endParaRPr/>
          </a:p>
        </p:txBody>
      </p:sp>
      <p:pic>
        <p:nvPicPr>
          <p:cNvPr descr="" id="247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48" name="CustomShape 2"/>
          <p:cNvSpPr/>
          <p:nvPr/>
        </p:nvSpPr>
        <p:spPr>
          <a:xfrm>
            <a:off x="10831320" y="6398640"/>
            <a:ext cx="929880" cy="3351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9" name="図 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9880" y="11160"/>
            <a:ext cx="10264680" cy="6846480"/>
          </a:xfrm>
          <a:prstGeom prst="rect">
            <a:avLst/>
          </a:prstGeom>
        </p:spPr>
      </p:pic>
      <p:pic>
        <p:nvPicPr>
          <p:cNvPr descr="" id="250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51" name="CustomShape 1"/>
          <p:cNvSpPr/>
          <p:nvPr/>
        </p:nvSpPr>
        <p:spPr>
          <a:xfrm>
            <a:off x="11162880" y="62838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2" name="図 4"/>
          <p:cNvPicPr/>
          <p:nvPr/>
        </p:nvPicPr>
        <p:blipFill>
          <a:blip r:embed="rId1"/>
          <a:stretch>
            <a:fillRect/>
          </a:stretch>
        </p:blipFill>
        <p:spPr>
          <a:xfrm>
            <a:off x="1037160" y="25560"/>
            <a:ext cx="10223280" cy="6815160"/>
          </a:xfrm>
          <a:prstGeom prst="rect">
            <a:avLst/>
          </a:prstGeom>
        </p:spPr>
      </p:pic>
      <p:sp>
        <p:nvSpPr>
          <p:cNvPr id="253" name="CustomShape 1"/>
          <p:cNvSpPr/>
          <p:nvPr/>
        </p:nvSpPr>
        <p:spPr>
          <a:xfrm>
            <a:off x="9227520" y="6398640"/>
            <a:ext cx="17874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お酒を語る相田さん</a:t>
            </a:r>
            <a:endParaRPr/>
          </a:p>
        </p:txBody>
      </p:sp>
      <p:pic>
        <p:nvPicPr>
          <p:cNvPr descr="" id="25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55" name="CustomShape 2"/>
          <p:cNvSpPr/>
          <p:nvPr/>
        </p:nvSpPr>
        <p:spPr>
          <a:xfrm>
            <a:off x="11077560" y="63468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6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695160" y="-252720"/>
            <a:ext cx="10653480" cy="7110360"/>
          </a:xfrm>
          <a:prstGeom prst="rect">
            <a:avLst/>
          </a:prstGeom>
        </p:spPr>
      </p:pic>
      <p:sp>
        <p:nvSpPr>
          <p:cNvPr id="257" name="CustomShape 1"/>
          <p:cNvSpPr/>
          <p:nvPr/>
        </p:nvSpPr>
        <p:spPr>
          <a:xfrm>
            <a:off x="938340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収穫の時を迎えて</a:t>
            </a:r>
            <a:endParaRPr/>
          </a:p>
        </p:txBody>
      </p:sp>
      <p:pic>
        <p:nvPicPr>
          <p:cNvPr descr="" id="258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259" name="CustomShape 2"/>
          <p:cNvSpPr/>
          <p:nvPr/>
        </p:nvSpPr>
        <p:spPr>
          <a:xfrm>
            <a:off x="11302560" y="6177240"/>
            <a:ext cx="330840" cy="3351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6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279000" y="0"/>
            <a:ext cx="11645280" cy="6857640"/>
          </a:xfrm>
          <a:prstGeom prst="rect">
            <a:avLst/>
          </a:prstGeom>
        </p:spPr>
      </p:pic>
      <p:sp>
        <p:nvSpPr>
          <p:cNvPr id="87" name="CustomShape 1"/>
          <p:cNvSpPr/>
          <p:nvPr/>
        </p:nvSpPr>
        <p:spPr>
          <a:xfrm>
            <a:off x="8636400" y="6398640"/>
            <a:ext cx="23238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佐渡金山の北沢浮遊選鉱場</a:t>
            </a:r>
            <a:endParaRPr/>
          </a:p>
        </p:txBody>
      </p:sp>
      <p:pic>
        <p:nvPicPr>
          <p:cNvPr descr="" id="88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89" name="CustomShape 2"/>
          <p:cNvSpPr/>
          <p:nvPr/>
        </p:nvSpPr>
        <p:spPr>
          <a:xfrm>
            <a:off x="11110680" y="614016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3691800" y="2767320"/>
            <a:ext cx="4753080" cy="423504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  <a:latin typeface="HGP明朝E"/>
                <a:ea typeface="HGP明朝E"/>
              </a:rPr>
              <a:t>佐渡で醸す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9966ff"/>
                </a:solidFill>
                <a:latin typeface="Bookman Old Style"/>
                <a:ea typeface="HGP明朝E"/>
              </a:rPr>
              <a:t>Sake Brewing in Sado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transition advTm="3000" spd="med">
    <p:fade/>
  </p:transition>
  <p:timing>
    <p:tnLst>
      <p:par>
        <p:cTn dur="indefinite" id="30" nodeType="tmRoot" restart="never">
          <p:childTnLst>
            <p:seq>
              <p:cTn dur="indefinite" id="31" nodeType="mainSeq">
                <p:childTnLst>
                  <p:par>
                    <p:cTn fill="hold" id="32">
                      <p:stCondLst>
                        <p:cond delay="indefinite"/>
                      </p:stCondLst>
                      <p:childTnLst>
                        <p:par>
                          <p:cTn fill="hold" id="33">
                            <p:stCondLst>
                              <p:cond delay="0"/>
                            </p:stCondLst>
                            <p:childTnLst>
                              <p:par>
                                <p:cTn fill="hold" id="34" nodeType="clickEffect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1000" fill="freeze" id="36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1000" fill="hold" id="37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000" fill="hold" id="38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1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72520" y="-1440"/>
            <a:ext cx="10283400" cy="6859080"/>
          </a:xfrm>
          <a:prstGeom prst="rect">
            <a:avLst/>
          </a:prstGeom>
        </p:spPr>
      </p:pic>
      <p:pic>
        <p:nvPicPr>
          <p:cNvPr descr="" id="262" name="図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72520" y="0"/>
            <a:ext cx="10286640" cy="6857640"/>
          </a:xfrm>
          <a:prstGeom prst="rect">
            <a:avLst/>
          </a:prstGeom>
        </p:spPr>
      </p:pic>
      <p:sp>
        <p:nvSpPr>
          <p:cNvPr id="263" name="CustomShape 1"/>
          <p:cNvSpPr/>
          <p:nvPr/>
        </p:nvSpPr>
        <p:spPr>
          <a:xfrm>
            <a:off x="9930600" y="6242760"/>
            <a:ext cx="19656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仕込みの季節の始まり</a:t>
            </a:r>
            <a:endParaRPr/>
          </a:p>
        </p:txBody>
      </p:sp>
    </p:spTree>
  </p:cSld>
  <p:transition advTm="3000" spd="med">
    <p:fade/>
  </p:transition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4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1160" y="0"/>
            <a:ext cx="10276200" cy="6857640"/>
          </a:xfrm>
          <a:prstGeom prst="rect">
            <a:avLst/>
          </a:prstGeom>
        </p:spPr>
      </p:pic>
      <p:sp>
        <p:nvSpPr>
          <p:cNvPr id="265" name="CustomShape 1"/>
          <p:cNvSpPr/>
          <p:nvPr/>
        </p:nvSpPr>
        <p:spPr>
          <a:xfrm>
            <a:off x="10989720" y="6242760"/>
            <a:ext cx="8956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米を蒸す</a:t>
            </a:r>
            <a:endParaRPr/>
          </a:p>
        </p:txBody>
      </p:sp>
    </p:spTree>
  </p:cSld>
  <p:transition advTm="3000" spd="med">
    <p:fade/>
  </p:transition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6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29960" y="0"/>
            <a:ext cx="10281600" cy="6857640"/>
          </a:xfrm>
          <a:prstGeom prst="rect">
            <a:avLst/>
          </a:prstGeom>
        </p:spPr>
      </p:pic>
      <p:sp>
        <p:nvSpPr>
          <p:cNvPr id="267" name="CustomShape 1"/>
          <p:cNvSpPr/>
          <p:nvPr/>
        </p:nvSpPr>
        <p:spPr>
          <a:xfrm>
            <a:off x="10083600" y="6242760"/>
            <a:ext cx="17874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自然放冷をする杜氏</a:t>
            </a:r>
            <a:endParaRPr/>
          </a:p>
        </p:txBody>
      </p:sp>
    </p:spTree>
  </p:cSld>
  <p:transition advTm="3000" spd="med">
    <p:fade/>
  </p:transition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8" name="図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44720" y="0"/>
            <a:ext cx="10275840" cy="6857640"/>
          </a:xfrm>
          <a:prstGeom prst="rect">
            <a:avLst/>
          </a:prstGeom>
        </p:spPr>
      </p:pic>
      <p:sp>
        <p:nvSpPr>
          <p:cNvPr id="269" name="CustomShape 1"/>
          <p:cNvSpPr/>
          <p:nvPr/>
        </p:nvSpPr>
        <p:spPr>
          <a:xfrm>
            <a:off x="10807560" y="6242760"/>
            <a:ext cx="10742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酒を仕込む</a:t>
            </a:r>
            <a:endParaRPr/>
          </a:p>
        </p:txBody>
      </p:sp>
    </p:spTree>
  </p:cSld>
  <p:transition advTm="3000" spd="med">
    <p:fade/>
  </p:transition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0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55880" y="16920"/>
            <a:ext cx="10231200" cy="6828120"/>
          </a:xfrm>
          <a:prstGeom prst="rect">
            <a:avLst/>
          </a:prstGeom>
        </p:spPr>
      </p:pic>
      <p:sp>
        <p:nvSpPr>
          <p:cNvPr id="271" name="CustomShape 1"/>
          <p:cNvSpPr/>
          <p:nvPr/>
        </p:nvSpPr>
        <p:spPr>
          <a:xfrm>
            <a:off x="11184120" y="6242760"/>
            <a:ext cx="7174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吊るし</a:t>
            </a:r>
            <a:endParaRPr/>
          </a:p>
        </p:txBody>
      </p:sp>
    </p:spTree>
  </p:cSld>
  <p:transition advTm="3000" spd="med">
    <p:fade/>
  </p:transition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2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952560" y="152280"/>
            <a:ext cx="10058040" cy="6705360"/>
          </a:xfrm>
          <a:prstGeom prst="rect">
            <a:avLst/>
          </a:prstGeom>
        </p:spPr>
      </p:pic>
      <p:sp>
        <p:nvSpPr>
          <p:cNvPr id="273" name="CustomShape 1"/>
          <p:cNvSpPr/>
          <p:nvPr/>
        </p:nvSpPr>
        <p:spPr>
          <a:xfrm>
            <a:off x="11187720" y="6242760"/>
            <a:ext cx="71748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そして</a:t>
            </a:r>
            <a:endParaRPr/>
          </a:p>
        </p:txBody>
      </p:sp>
    </p:spTree>
  </p:cSld>
  <p:transition advTm="3000" spd="med">
    <p:fade/>
  </p:transition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4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57960" y="-18000"/>
            <a:ext cx="10302120" cy="6875640"/>
          </a:xfrm>
          <a:prstGeom prst="rect">
            <a:avLst/>
          </a:prstGeom>
        </p:spPr>
      </p:pic>
      <p:sp>
        <p:nvSpPr>
          <p:cNvPr id="275" name="CustomShape 1"/>
          <p:cNvSpPr/>
          <p:nvPr/>
        </p:nvSpPr>
        <p:spPr>
          <a:xfrm>
            <a:off x="10635840" y="6242760"/>
            <a:ext cx="12524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酒が生まれる</a:t>
            </a:r>
            <a:endParaRPr/>
          </a:p>
        </p:txBody>
      </p:sp>
    </p:spTree>
  </p:cSld>
  <p:transition advTm="3000" spd="med">
    <p:fade/>
  </p:transition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6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83160" y="0"/>
            <a:ext cx="10277280" cy="6857640"/>
          </a:xfrm>
          <a:prstGeom prst="rect">
            <a:avLst/>
          </a:prstGeom>
        </p:spPr>
      </p:pic>
      <p:sp>
        <p:nvSpPr>
          <p:cNvPr id="277" name="CustomShape 1"/>
          <p:cNvSpPr/>
          <p:nvPr/>
        </p:nvSpPr>
        <p:spPr>
          <a:xfrm>
            <a:off x="3430800" y="3429000"/>
            <a:ext cx="5603400" cy="45756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Calibri"/>
              </a:rPr>
              <a:t>Manotsuru is born from Sado Island</a:t>
            </a:r>
            <a:endParaRPr/>
          </a:p>
        </p:txBody>
      </p:sp>
    </p:spTree>
  </p:cSld>
  <p:transition advTm="3000" spd="med">
    <p:fade/>
  </p:transition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2424240" y="2841480"/>
            <a:ext cx="7580160" cy="399132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  <a:latin typeface="HGP明朝E"/>
                <a:ea typeface="HGP明朝E"/>
              </a:rPr>
              <a:t>佐渡の「好き」を伝えよう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9966ff"/>
                </a:solidFill>
                <a:latin typeface="Bookman Old Style"/>
                <a:ea typeface="HGP明朝E"/>
              </a:rPr>
              <a:t>A Story from Sado Island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transition advTm="3000" spd="med">
    <p:fade/>
  </p:transition>
  <p:timing>
    <p:tnLst>
      <p:par>
        <p:cTn dur="indefinite" id="39" nodeType="tmRoot" restart="never">
          <p:childTnLst>
            <p:seq>
              <p:cTn dur="indefinite" id="40" nodeType="mainSeq">
                <p:childTnLst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1000" fill="freeze" id="45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1000" fill="hold" id="46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000" fill="hold" id="47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0" name="図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55520" y="14400"/>
            <a:ext cx="10238040" cy="6828480"/>
          </a:xfrm>
          <a:prstGeom prst="rect">
            <a:avLst/>
          </a:prstGeom>
        </p:spPr>
      </p:pic>
      <p:sp>
        <p:nvSpPr>
          <p:cNvPr id="91" name="CustomShape 1"/>
          <p:cNvSpPr/>
          <p:nvPr/>
        </p:nvSpPr>
        <p:spPr>
          <a:xfrm>
            <a:off x="9114480" y="6398640"/>
            <a:ext cx="196560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たらい舟（力屋観光）</a:t>
            </a:r>
            <a:endParaRPr/>
          </a:p>
        </p:txBody>
      </p:sp>
      <p:pic>
        <p:nvPicPr>
          <p:cNvPr descr="" id="92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93" name="CustomShape 2"/>
          <p:cNvSpPr/>
          <p:nvPr/>
        </p:nvSpPr>
        <p:spPr>
          <a:xfrm>
            <a:off x="11034720" y="652428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9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859320" y="-119880"/>
            <a:ext cx="10461600" cy="6977520"/>
          </a:xfrm>
          <a:prstGeom prst="rect">
            <a:avLst/>
          </a:prstGeom>
        </p:spPr>
      </p:pic>
      <p:sp>
        <p:nvSpPr>
          <p:cNvPr id="280" name="CustomShape 1"/>
          <p:cNvSpPr/>
          <p:nvPr/>
        </p:nvSpPr>
        <p:spPr>
          <a:xfrm>
            <a:off x="9252720" y="6242760"/>
            <a:ext cx="267876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海外各国のパートナー達と共に</a:t>
            </a:r>
            <a:endParaRPr/>
          </a:p>
        </p:txBody>
      </p:sp>
    </p:spTree>
  </p:cSld>
  <p:transition advTm="3000" spd="med">
    <p:fade/>
  </p:transition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3034440" y="2735280"/>
            <a:ext cx="6333480" cy="423504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  <a:latin typeface="HGP明朝E"/>
                <a:ea typeface="HGP明朝E"/>
              </a:rPr>
              <a:t>「好き」は、伝染する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9966ff"/>
                </a:solidFill>
                <a:latin typeface="Bookman Old Style"/>
                <a:ea typeface="HGP明朝E"/>
              </a:rPr>
              <a:t>Shared with the World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transition advTm="3000" spd="med">
    <p:fade/>
  </p:transition>
  <p:timing>
    <p:tnLst>
      <p:par>
        <p:cTn dur="indefinite" id="48" nodeType="tmRoot" restart="never">
          <p:childTnLst>
            <p:seq>
              <p:cTn dur="indefinite" id="49" nodeType="mainSeq">
                <p:childTnLst>
                  <p:par>
                    <p:cTn fill="hold" id="50">
                      <p:stCondLst>
                        <p:cond delay="indefinite"/>
                      </p:stCondLst>
                      <p:childTnLst>
                        <p:par>
                          <p:cTn fill="hold" id="51">
                            <p:stCondLst>
                              <p:cond delay="0"/>
                            </p:stCondLst>
                            <p:childTnLst>
                              <p:par>
                                <p:cTn fill="hold" id="52" nodeType="clickEffect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1000" fill="freeze" id="54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dur="1000" fill="hold" id="55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dur="1000" fill="hold" id="56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2" name="図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29240" y="0"/>
            <a:ext cx="10281600" cy="6857640"/>
          </a:xfrm>
          <a:prstGeom prst="rect">
            <a:avLst/>
          </a:prstGeom>
        </p:spPr>
      </p:pic>
      <p:pic>
        <p:nvPicPr>
          <p:cNvPr descr="" id="283" name="図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23120" y="13680"/>
            <a:ext cx="10261080" cy="6843960"/>
          </a:xfrm>
          <a:prstGeom prst="rect">
            <a:avLst/>
          </a:prstGeom>
        </p:spPr>
      </p:pic>
      <p:sp>
        <p:nvSpPr>
          <p:cNvPr id="284" name="CustomShape 1"/>
          <p:cNvSpPr/>
          <p:nvPr/>
        </p:nvSpPr>
        <p:spPr>
          <a:xfrm>
            <a:off x="9482040" y="6242760"/>
            <a:ext cx="25016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学校蔵の特別授業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2017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より</a:t>
            </a:r>
            <a:endParaRPr/>
          </a:p>
        </p:txBody>
      </p:sp>
    </p:spTree>
  </p:cSld>
  <p:transition advTm="3000" spd="med">
    <p:fade/>
  </p:transition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5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3629880" y="1820160"/>
            <a:ext cx="5177160" cy="2464200"/>
          </a:xfrm>
          <a:prstGeom prst="rect">
            <a:avLst/>
          </a:prstGeom>
        </p:spPr>
      </p:pic>
      <p:sp>
        <p:nvSpPr>
          <p:cNvPr id="286" name="CustomShape 1"/>
          <p:cNvSpPr/>
          <p:nvPr/>
        </p:nvSpPr>
        <p:spPr>
          <a:xfrm>
            <a:off x="3520800" y="5590440"/>
            <a:ext cx="5912640" cy="57924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9966ff"/>
                </a:solidFill>
                <a:latin typeface="Bookman Old Style"/>
                <a:ea typeface="HGP明朝E"/>
              </a:rPr>
              <a:t>Brew Sake. Brew Happiness.</a:t>
            </a:r>
            <a:endParaRPr/>
          </a:p>
        </p:txBody>
      </p:sp>
    </p:spTree>
  </p:cSld>
  <p:transition advTm="3000" spd="med">
    <p:fade/>
  </p:transition>
  <p:timing>
    <p:tnLst>
      <p:par>
        <p:cTn dur="indefinite" id="57" nodeType="tmRoot" restart="never">
          <p:childTnLst>
            <p:seq>
              <p:cTn dur="indefinite" id="58" nodeType="mainSeq">
                <p:childTnLst>
                  <p:par>
                    <p:cTn fill="hold" id="59">
                      <p:stCondLst>
                        <p:cond delay="indefinite"/>
                      </p:stCondLst>
                      <p:childTnLst>
                        <p:par>
                          <p:cTn fill="hold" id="60">
                            <p:stCondLst>
                              <p:cond delay="0"/>
                            </p:stCondLst>
                            <p:childTnLst>
                              <p:par>
                                <p:cTn fill="hold" id="6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dur="500" fill="freeze" id="63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64" nodeType="with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fill="freeze" id="66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2383200" y="5842440"/>
            <a:ext cx="7494480" cy="10065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Photo</a:t>
            </a: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：</a:t>
            </a: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Yoshiyuki Ito, Music Supervision</a:t>
            </a: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：</a:t>
            </a: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Noriyuki Nitta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Produced by Rumiko Obata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88" name="CustomShape 2"/>
          <p:cNvSpPr/>
          <p:nvPr/>
        </p:nvSpPr>
        <p:spPr>
          <a:xfrm>
            <a:off x="4478040" y="2915640"/>
            <a:ext cx="3474360" cy="277272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ffffff"/>
                </a:solidFill>
                <a:latin typeface="HGP明朝E"/>
                <a:ea typeface="HGP明朝E"/>
              </a:rPr>
              <a:t>幸せを、飲もう。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89" name="CustomShape 3"/>
          <p:cNvSpPr/>
          <p:nvPr/>
        </p:nvSpPr>
        <p:spPr>
          <a:xfrm>
            <a:off x="3889080" y="4205880"/>
            <a:ext cx="4652280" cy="57924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9966ff"/>
                </a:solidFill>
                <a:latin typeface="Bookman Old Style"/>
                <a:ea typeface="HGP明朝E"/>
              </a:rPr>
              <a:t>Let’s drink Happiness.</a:t>
            </a:r>
            <a:endParaRPr/>
          </a:p>
        </p:txBody>
      </p:sp>
    </p:spTree>
  </p:cSld>
  <p:transition advTm="3000" spd="med">
    <p:fade/>
  </p:transition>
  <p:timing>
    <p:tnLst>
      <p:par>
        <p:cTn dur="indefinite" id="67" nodeType="tmRoot" restart="never">
          <p:childTnLst>
            <p:seq>
              <p:cTn dur="indefinite" id="68" nodeType="mainSeq">
                <p:childTnLst>
                  <p:par>
                    <p:cTn fill="hold" id="69">
                      <p:stCondLst>
                        <p:cond delay="indefinite"/>
                      </p:stCondLst>
                      <p:childTnLst>
                        <p:par>
                          <p:cTn fill="hold" id="70">
                            <p:stCondLst>
                              <p:cond delay="0"/>
                            </p:stCondLst>
                            <p:childTnLst>
                              <p:par>
                                <p:cTn fill="hold" id="71" nodeType="with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fill="freeze" id="73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2383200" y="5842440"/>
            <a:ext cx="7494480" cy="10065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Photo</a:t>
            </a: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：</a:t>
            </a: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Yoshiyuki Ito, Music Supervision</a:t>
            </a: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：</a:t>
            </a: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Noriyuki Nitta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ffffff"/>
                </a:solidFill>
                <a:latin typeface="Bookman Old Style"/>
                <a:ea typeface="HGP明朝E"/>
              </a:rPr>
              <a:t>Produced by Rumiko Obata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91" name="CustomShape 2"/>
          <p:cNvSpPr/>
          <p:nvPr/>
        </p:nvSpPr>
        <p:spPr>
          <a:xfrm>
            <a:off x="4478040" y="2915640"/>
            <a:ext cx="3474360" cy="277272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ffffff"/>
                </a:solidFill>
                <a:latin typeface="HGP明朝E"/>
                <a:ea typeface="HGP明朝E"/>
              </a:rPr>
              <a:t>幸せを、飲もう。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92" name="CustomShape 3"/>
          <p:cNvSpPr/>
          <p:nvPr/>
        </p:nvSpPr>
        <p:spPr>
          <a:xfrm>
            <a:off x="3889080" y="4205880"/>
            <a:ext cx="4652280" cy="57924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9966ff"/>
                </a:solidFill>
                <a:latin typeface="Bookman Old Style"/>
                <a:ea typeface="HGP明朝E"/>
              </a:rPr>
              <a:t>Let’s drink Happiness.</a:t>
            </a:r>
            <a:endParaRPr/>
          </a:p>
        </p:txBody>
      </p:sp>
    </p:spTree>
  </p:cSld>
  <p:transition advTm="3000" spd="med">
    <p:fade/>
  </p:transition>
  <p:timing>
    <p:tnLst>
      <p:par>
        <p:cTn dur="indefinite" id="74" nodeType="tmRoot" restart="never">
          <p:childTnLst>
            <p:seq>
              <p:cTn dur="indefinite" id="75" nodeType="mainSeq">
                <p:childTnLst>
                  <p:par>
                    <p:cTn fill="hold" id="76">
                      <p:stCondLst>
                        <p:cond delay="indefinite"/>
                      </p:stCondLst>
                      <p:childTnLst>
                        <p:par>
                          <p:cTn fill="hold" id="77">
                            <p:stCondLst>
                              <p:cond delay="0"/>
                            </p:stCondLst>
                            <p:childTnLst>
                              <p:par>
                                <p:cTn fill="hold" id="78" nodeType="clickEffect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dur="500" fill="freeze" id="79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1" nodeType="withEffect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dur="500" fill="freeze" id="82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4" nodeType="withEffect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dur="500" fill="freeze" id="85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6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4" name="図 2"/>
          <p:cNvPicPr/>
          <p:nvPr/>
        </p:nvPicPr>
        <p:blipFill>
          <a:blip r:embed="rId1"/>
          <a:stretch>
            <a:fillRect/>
          </a:stretch>
        </p:blipFill>
        <p:spPr>
          <a:xfrm>
            <a:off x="906120" y="52200"/>
            <a:ext cx="10195560" cy="6805440"/>
          </a:xfrm>
          <a:prstGeom prst="rect">
            <a:avLst/>
          </a:prstGeom>
        </p:spPr>
      </p:pic>
      <p:sp>
        <p:nvSpPr>
          <p:cNvPr id="95" name="CustomShape 1"/>
          <p:cNvSpPr/>
          <p:nvPr/>
        </p:nvSpPr>
        <p:spPr>
          <a:xfrm>
            <a:off x="8822520" y="6398640"/>
            <a:ext cx="232236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つぶろさし（羽茂まつり）</a:t>
            </a:r>
            <a:endParaRPr/>
          </a:p>
        </p:txBody>
      </p:sp>
      <p:pic>
        <p:nvPicPr>
          <p:cNvPr descr="" id="96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97" name="CustomShape 2"/>
          <p:cNvSpPr/>
          <p:nvPr/>
        </p:nvSpPr>
        <p:spPr>
          <a:xfrm>
            <a:off x="11166840" y="64278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8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975960" y="12960"/>
            <a:ext cx="10273680" cy="6857640"/>
          </a:xfrm>
          <a:prstGeom prst="rect">
            <a:avLst/>
          </a:prstGeom>
        </p:spPr>
      </p:pic>
      <p:sp>
        <p:nvSpPr>
          <p:cNvPr id="99" name="CustomShape 1"/>
          <p:cNvSpPr/>
          <p:nvPr/>
        </p:nvSpPr>
        <p:spPr>
          <a:xfrm>
            <a:off x="944244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薪能（諏訪神社）</a:t>
            </a:r>
            <a:endParaRPr/>
          </a:p>
        </p:txBody>
      </p:sp>
      <p:pic>
        <p:nvPicPr>
          <p:cNvPr descr="" id="100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01" name="CustomShape 2"/>
          <p:cNvSpPr/>
          <p:nvPr/>
        </p:nvSpPr>
        <p:spPr>
          <a:xfrm>
            <a:off x="11392200" y="6142680"/>
            <a:ext cx="303480" cy="3351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2" name="図 1"/>
          <p:cNvPicPr/>
          <p:nvPr/>
        </p:nvPicPr>
        <p:blipFill>
          <a:blip r:embed="rId1"/>
          <a:stretch>
            <a:fillRect/>
          </a:stretch>
        </p:blipFill>
        <p:spPr>
          <a:xfrm>
            <a:off x="941400" y="84600"/>
            <a:ext cx="10190160" cy="6796800"/>
          </a:xfrm>
          <a:prstGeom prst="rect">
            <a:avLst/>
          </a:prstGeom>
        </p:spPr>
      </p:pic>
      <p:sp>
        <p:nvSpPr>
          <p:cNvPr id="103" name="CustomShape 1"/>
          <p:cNvSpPr/>
          <p:nvPr/>
        </p:nvSpPr>
        <p:spPr>
          <a:xfrm>
            <a:off x="9442440" y="6398640"/>
            <a:ext cx="1608840" cy="304920"/>
          </a:xfrm>
          <a:prstGeom prst="rect">
            <a:avLst/>
          </a:prstGeom>
        </p:spPr>
        <p:txBody>
          <a:bodyPr wrap="none"/>
          <a:p>
            <a:pPr algn="r">
              <a:lnSpc>
                <a:spcPct val="100000"/>
              </a:lnSpc>
            </a:pPr>
            <a:r>
              <a:rPr lang="en-US" sz="1400">
                <a:solidFill>
                  <a:srgbClr val="ffffff"/>
                </a:solidFill>
                <a:latin typeface="Calibri"/>
              </a:rPr>
              <a:t>三角家（宿根木）</a:t>
            </a:r>
            <a:endParaRPr/>
          </a:p>
        </p:txBody>
      </p:sp>
      <p:pic>
        <p:nvPicPr>
          <p:cNvPr descr="" id="104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7760" y="5811480"/>
            <a:ext cx="956520" cy="1069920"/>
          </a:xfrm>
          <a:prstGeom prst="rect">
            <a:avLst/>
          </a:prstGeom>
        </p:spPr>
      </p:pic>
      <p:sp>
        <p:nvSpPr>
          <p:cNvPr id="105" name="CustomShape 2"/>
          <p:cNvSpPr/>
          <p:nvPr/>
        </p:nvSpPr>
        <p:spPr>
          <a:xfrm>
            <a:off x="11009520" y="6508800"/>
            <a:ext cx="365400" cy="335160"/>
          </a:xfrm>
          <a:prstGeom prst="rect">
            <a:avLst/>
          </a:prstGeom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1600">
                <a:solidFill>
                  <a:srgbClr val="ffc000"/>
                </a:solidFill>
                <a:latin typeface="Calibri"/>
              </a:rPr>
              <a:t>★</a:t>
            </a:r>
            <a:endParaRPr/>
          </a:p>
        </p:txBody>
      </p:sp>
    </p:spTree>
  </p:cSld>
  <p:transition advTm="3000"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